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88163" cy="100187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9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8A36A32-9465-4065-BA0F-DC5F24FEC88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16536" y="1269899"/>
            <a:ext cx="8574622" cy="43771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90672" y="968528"/>
            <a:ext cx="8997696" cy="5340350"/>
          </a:xfrm>
        </p:spPr>
        <p:txBody>
          <a:bodyPr>
            <a:normAutofit lnSpcReduction="10000"/>
          </a:bodyPr>
          <a:lstStyle/>
          <a:p>
            <a:pPr algn="l"/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1.2025-2026 оқу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жылындағы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нұсқау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хаттағы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өзгерістермен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танысу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директорының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ҒӘЖЖ орынбасары 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Кәсіби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құлдыраудың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алдын алу және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өсуге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педагогикалық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тетіктері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Жантанушы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Кентаева Г.Ж.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оқыту мен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тәрбиенің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тұтастығы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Адал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құндылықтарын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пән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сабақтарына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кіріктіру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директорының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ҒӘЖЖ орынбасары Ибраева Н.К.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4.Жасанды интеллект – оқытудағы жаңа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көзі </a:t>
            </a:r>
          </a:p>
          <a:p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директорының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 орынбасары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А.Г.Сат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аев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5.Дарындылық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феномені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анықтау, дамыту және педагогикалық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тетіктері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Кәсіби бағдар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беруші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А.А.Медебаева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K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585A6B4-7854-8788-0E4A-B7AAE2D252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31" b="22666"/>
          <a:stretch/>
        </p:blipFill>
        <p:spPr>
          <a:xfrm>
            <a:off x="103632" y="79856"/>
            <a:ext cx="2674390" cy="262756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0797EA2-1B5F-17A3-EA6F-681C138F144A}"/>
              </a:ext>
            </a:extLst>
          </p:cNvPr>
          <p:cNvSpPr txBox="1"/>
          <p:nvPr/>
        </p:nvSpPr>
        <p:spPr>
          <a:xfrm>
            <a:off x="749808" y="322197"/>
            <a:ext cx="61447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K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117</TotalTime>
  <Words>105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Corbel</vt:lpstr>
      <vt:lpstr>Times New Roman</vt:lpstr>
      <vt:lpstr>Параллакс</vt:lpstr>
      <vt:lpstr>Әдістемелік кеңес №1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Әдістемелік кеңес №2</dc:title>
  <dc:creator>210</dc:creator>
  <cp:lastModifiedBy>Нургуль</cp:lastModifiedBy>
  <cp:revision>46</cp:revision>
  <cp:lastPrinted>2025-10-21T03:24:41Z</cp:lastPrinted>
  <dcterms:created xsi:type="dcterms:W3CDTF">2021-11-02T08:54:00Z</dcterms:created>
  <dcterms:modified xsi:type="dcterms:W3CDTF">2025-10-21T03:27:37Z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94AAC739857A4EC99DD60C4B839E1FFE_12</vt:lpwstr>
  </property>
  <property fmtid="{D5CDD505-2E9C-101B-9397-08002B2CF9AE}" pid="3" name="KSOProductBuildVer">
    <vt:lpwstr>1049-12.2.0.17562</vt:lpwstr>
  </property>
</Properties>
</file>