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6888163" cy="100187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8A36A32-9465-4065-BA0F-DC5F24FEC884}" type="datetimeFigureOut">
              <a:rPr lang="ru-RU" smtClean="0"/>
              <a:t>30.10.2025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532A694-8503-4C8C-90E7-C18458A5581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16536" y="1269899"/>
            <a:ext cx="8574622" cy="43771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Әдістемелік кеңес №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90672" y="968528"/>
            <a:ext cx="8997696" cy="5340350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Нөлдік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бақылау нәтижесі.</a:t>
            </a:r>
          </a:p>
          <a:p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директорының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орынбасары 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Абдигапарова Г.М.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ғылыми жұмыстар байқауының қалалық және жалпы білім  беретін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пәндер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бойынша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олимпиаданың мектепішілік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қорытындысы. </a:t>
            </a:r>
          </a:p>
          <a:p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Кәсіби бағдар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беруші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А.А.Медебаева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тәрбие: мектеп пен ата-ана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ынтымақтастығы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директорының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ТЖ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орынбасары Ибраева Н.К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кәсіби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«СТЕМ-білім: заманауи білім берудің инновациялық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 Семинар – практикум.</a:t>
            </a:r>
          </a:p>
          <a:p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директорының</a:t>
            </a:r>
            <a:r>
              <a:rPr lang="ru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ҒӘЖЖ орынбасары 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Сулекина Н.М.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KZ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585A6B4-7854-8788-0E4A-B7AAE2D252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31" b="22666"/>
          <a:stretch/>
        </p:blipFill>
        <p:spPr>
          <a:xfrm>
            <a:off x="103632" y="79856"/>
            <a:ext cx="2674390" cy="262756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0797EA2-1B5F-17A3-EA6F-681C138F144A}"/>
              </a:ext>
            </a:extLst>
          </p:cNvPr>
          <p:cNvSpPr txBox="1"/>
          <p:nvPr/>
        </p:nvSpPr>
        <p:spPr>
          <a:xfrm>
            <a:off x="749808" y="322197"/>
            <a:ext cx="61447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K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0BE748-F4AF-6B65-E865-0C09C3C5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26C8BC-6E4E-BDE7-B5F5-C3896E686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AE80464-3EFC-9645-2013-649371214C25}"/>
              </a:ext>
            </a:extLst>
          </p:cNvPr>
          <p:cNvSpPr/>
          <p:nvPr/>
        </p:nvSpPr>
        <p:spPr>
          <a:xfrm>
            <a:off x="1465476" y="457200"/>
            <a:ext cx="17812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ССР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D709694-3288-724B-1E61-5273F51806F0}"/>
              </a:ext>
            </a:extLst>
          </p:cNvPr>
          <p:cNvSpPr/>
          <p:nvPr/>
        </p:nvSpPr>
        <p:spPr>
          <a:xfrm>
            <a:off x="4947162" y="2638473"/>
            <a:ext cx="19623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ТЖБ</a:t>
            </a:r>
            <a:r>
              <a:rPr lang="ru-RU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0D6BC03-41FF-DCA1-73DD-479456C92EAB}"/>
              </a:ext>
            </a:extLst>
          </p:cNvPr>
          <p:cNvSpPr/>
          <p:nvPr/>
        </p:nvSpPr>
        <p:spPr>
          <a:xfrm>
            <a:off x="3573598" y="4666702"/>
            <a:ext cx="19419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БЖБ</a:t>
            </a:r>
            <a:r>
              <a:rPr lang="ru-RU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0E9ADE4-65BE-6CC4-75CF-9FF72CE7E10F}"/>
              </a:ext>
            </a:extLst>
          </p:cNvPr>
          <p:cNvSpPr/>
          <p:nvPr/>
        </p:nvSpPr>
        <p:spPr>
          <a:xfrm>
            <a:off x="8163010" y="2967335"/>
            <a:ext cx="25959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ББЖМ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7443B42-5409-AC04-964E-64E08C49D035}"/>
              </a:ext>
            </a:extLst>
          </p:cNvPr>
          <p:cNvSpPr/>
          <p:nvPr/>
        </p:nvSpPr>
        <p:spPr>
          <a:xfrm>
            <a:off x="1638537" y="2801538"/>
            <a:ext cx="15958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ҰБТ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92B8541-7316-DBE1-11DF-ECFCB5C29BF5}"/>
              </a:ext>
            </a:extLst>
          </p:cNvPr>
          <p:cNvSpPr/>
          <p:nvPr/>
        </p:nvSpPr>
        <p:spPr>
          <a:xfrm>
            <a:off x="8409872" y="457200"/>
            <a:ext cx="21022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ЖОО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88556F7-6890-D760-8AAE-EE6993165293}"/>
              </a:ext>
            </a:extLst>
          </p:cNvPr>
          <p:cNvSpPr/>
          <p:nvPr/>
        </p:nvSpPr>
        <p:spPr>
          <a:xfrm>
            <a:off x="8325907" y="4867870"/>
            <a:ext cx="17764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ҚББ 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54D760D-487C-EADC-2915-222B0E74B19C}"/>
              </a:ext>
            </a:extLst>
          </p:cNvPr>
          <p:cNvSpPr/>
          <p:nvPr/>
        </p:nvSpPr>
        <p:spPr>
          <a:xfrm>
            <a:off x="5079656" y="484632"/>
            <a:ext cx="22813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СССР</a:t>
            </a:r>
            <a:r>
              <a:rPr lang="ru-RU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3781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184</TotalTime>
  <Words>115</Words>
  <Application>Microsoft Office PowerPoint</Application>
  <PresentationFormat>Широкоэкранный</PresentationFormat>
  <Paragraphs>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Corbel</vt:lpstr>
      <vt:lpstr>Times New Roman</vt:lpstr>
      <vt:lpstr>Параллакс</vt:lpstr>
      <vt:lpstr>Әдістемелік кеңес №2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Әдістемелік кеңес №2</dc:title>
  <dc:creator>210</dc:creator>
  <cp:lastModifiedBy>Нургуль</cp:lastModifiedBy>
  <cp:revision>48</cp:revision>
  <cp:lastPrinted>2025-10-21T03:24:41Z</cp:lastPrinted>
  <dcterms:created xsi:type="dcterms:W3CDTF">2021-11-02T08:54:00Z</dcterms:created>
  <dcterms:modified xsi:type="dcterms:W3CDTF">2025-10-30T12:24:44Z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94AAC739857A4EC99DD60C4B839E1FFE_12</vt:lpwstr>
  </property>
  <property fmtid="{D5CDD505-2E9C-101B-9397-08002B2CF9AE}" pid="3" name="KSOProductBuildVer">
    <vt:lpwstr>1049-12.2.0.17562</vt:lpwstr>
  </property>
</Properties>
</file>